
<file path=[Content_Types].xml><?xml version="1.0" encoding="utf-8"?>
<Types xmlns="http://schemas.openxmlformats.org/package/2006/content-types"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6" r:id="rId13"/>
    <p:sldId id="267" r:id="rId14"/>
    <p:sldId id="266" r:id="rId15"/>
    <p:sldId id="269" r:id="rId16"/>
    <p:sldId id="271" r:id="rId17"/>
    <p:sldId id="272" r:id="rId18"/>
    <p:sldId id="273" r:id="rId19"/>
    <p:sldId id="274" r:id="rId20"/>
    <p:sldId id="270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 smtClean="0"/>
            <a:t>BKMEA</a:t>
          </a:r>
          <a:endParaRPr lang="en-US" dirty="0"/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 smtClean="0"/>
            <a:t>SRCL</a:t>
          </a:r>
          <a:endParaRPr lang="en-US" dirty="0"/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 smtClean="0"/>
            <a:t>New Projects for Future</a:t>
          </a:r>
          <a:endParaRPr lang="en-US" dirty="0"/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D5B6C7-F23D-4CAC-AEF4-BDE693353B0F}" type="pres">
      <dgm:prSet presAssocID="{19DC04DF-6369-4671-97F8-B76BD6C63B33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A34F8838-6CAD-4491-8BF7-1CC885D842BC}" type="pres">
      <dgm:prSet presAssocID="{19DC04DF-6369-4671-97F8-B76BD6C63B3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BKMEA</a:t>
          </a:r>
          <a:endParaRPr lang="en-US" sz="3000" kern="1200" dirty="0"/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SRCL</a:t>
          </a:r>
          <a:endParaRPr lang="en-US" sz="3000" kern="1200" dirty="0"/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New Projects for Future</a:t>
          </a:r>
          <a:endParaRPr lang="en-US" sz="4500" kern="1200" dirty="0"/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Sustainable Research and Consultancy Ltd. (SRCL)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7893" cy="33709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389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Towards 4</a:t>
            </a:r>
            <a:r>
              <a:rPr lang="en-US" sz="4800" b="1" baseline="30000" dirty="0" smtClean="0"/>
              <a:t>th</a:t>
            </a:r>
            <a:r>
              <a:rPr lang="en-US" sz="4800" b="1" dirty="0" smtClean="0"/>
              <a:t> Industrial Revolution: </a:t>
            </a:r>
            <a:br>
              <a:rPr lang="en-US" sz="4800" b="1" dirty="0" smtClean="0"/>
            </a:br>
            <a:r>
              <a:rPr lang="en-US" sz="4800" b="1" dirty="0" smtClean="0"/>
              <a:t>Perspective and Our </a:t>
            </a:r>
            <a:r>
              <a:rPr lang="en-US" sz="4800" b="1" dirty="0"/>
              <a:t>O</a:t>
            </a:r>
            <a:r>
              <a:rPr lang="en-US" sz="4800" b="1" dirty="0" smtClean="0"/>
              <a:t>pportunities</a:t>
            </a:r>
          </a:p>
          <a:p>
            <a:pPr algn="ctr"/>
            <a:r>
              <a:rPr lang="en-US" sz="2400" b="1" dirty="0" smtClean="0"/>
              <a:t>Abu Jubayer, Managing Director</a:t>
            </a:r>
          </a:p>
          <a:p>
            <a:pPr algn="ctr"/>
            <a:r>
              <a:rPr lang="en-US" dirty="0" smtClean="0"/>
              <a:t>Sustainable Research and Consultancy Ltd. (SRCL)</a:t>
            </a:r>
          </a:p>
          <a:p>
            <a:pPr algn="ctr"/>
            <a:r>
              <a:rPr lang="en-US" dirty="0" smtClean="0"/>
              <a:t>28, </a:t>
            </a:r>
            <a:r>
              <a:rPr lang="en-US" dirty="0" err="1" smtClean="0"/>
              <a:t>Kawran</a:t>
            </a:r>
            <a:r>
              <a:rPr lang="en-US" dirty="0" smtClean="0"/>
              <a:t> Bazar, Dhaka. M: +88 01711 459532</a:t>
            </a:r>
          </a:p>
          <a:p>
            <a:pPr algn="ctr"/>
            <a:r>
              <a:rPr lang="en-US" dirty="0" smtClean="0"/>
              <a:t>E: </a:t>
            </a:r>
            <a:r>
              <a:rPr lang="en-US" dirty="0" smtClean="0">
                <a:hlinkClick r:id="rId4"/>
              </a:rPr>
              <a:t>Jubayer.buet.bd@gmail.com</a:t>
            </a:r>
            <a:r>
              <a:rPr lang="en-US" dirty="0" smtClean="0"/>
              <a:t> W: </a:t>
            </a:r>
            <a:r>
              <a:rPr lang="en-US" dirty="0" smtClean="0">
                <a:hlinkClick r:id="rId5"/>
              </a:rPr>
              <a:t>www.srclgroup.com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Advance Level Training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631"/>
            <a:ext cx="2475620" cy="2246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12" y="2192014"/>
            <a:ext cx="3583134" cy="157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5" y="2192014"/>
            <a:ext cx="3974021" cy="1370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99" y="4646871"/>
            <a:ext cx="3876299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7" y="4291928"/>
            <a:ext cx="2573342" cy="193814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Advance Level Training for Auto Worker Development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61305" cy="461457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5" y="1690688"/>
            <a:ext cx="5166669" cy="46145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357"/>
          </a:xfrm>
        </p:spPr>
        <p:txBody>
          <a:bodyPr/>
          <a:lstStyle/>
          <a:p>
            <a:pPr algn="ctr"/>
            <a:r>
              <a:rPr lang="en-US" b="1" dirty="0" smtClean="0"/>
              <a:t>Progress in Vietnam and Other Countries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9" y="1487607"/>
            <a:ext cx="4278367" cy="231628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29" y="1487607"/>
            <a:ext cx="5979878" cy="23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9" y="4072109"/>
            <a:ext cx="4278367" cy="2284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29" y="4072109"/>
            <a:ext cx="6578222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Basic Team Members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79627"/>
              </p:ext>
            </p:extLst>
          </p:nvPr>
        </p:nvGraphicFramePr>
        <p:xfrm>
          <a:off x="838200" y="1690688"/>
          <a:ext cx="10625920" cy="470179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35758"/>
                <a:gridCol w="3166281"/>
                <a:gridCol w="3603009"/>
                <a:gridCol w="3220872"/>
              </a:tblGrid>
              <a:tr h="37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Sl. No.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Qualification (Basic</a:t>
                      </a:r>
                      <a:r>
                        <a:rPr lang="en-US" sz="1800" baseline="0" dirty="0" smtClean="0">
                          <a:effectLst/>
                        </a:rPr>
                        <a:t> Education)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Relevant Experience (Year)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Dr. Zahanara Parvin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</a:t>
                      </a:r>
                      <a:r>
                        <a:rPr lang="en-US" sz="1600" dirty="0" smtClean="0">
                          <a:effectLst/>
                        </a:rPr>
                        <a:t>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Tentative Funding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Others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Our Basic Activities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233" y="1849746"/>
            <a:ext cx="508492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 smtClean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Fund Allocation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825625"/>
            <a:ext cx="5995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Master </a:t>
            </a:r>
            <a:r>
              <a:rPr lang="en-US" dirty="0" err="1" smtClean="0"/>
              <a:t>ToT</a:t>
            </a:r>
            <a:r>
              <a:rPr lang="en-US" dirty="0" smtClean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Online based market for apparel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Benefits of BKMEA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Compete International </a:t>
            </a:r>
            <a:r>
              <a:rPr lang="en-US" dirty="0"/>
              <a:t>M</a:t>
            </a:r>
            <a:r>
              <a:rPr lang="en-US" dirty="0" smtClean="0"/>
              <a:t>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International Project </a:t>
            </a:r>
            <a:r>
              <a:rPr lang="en-US" dirty="0"/>
              <a:t>F</a:t>
            </a:r>
            <a:r>
              <a:rPr lang="en-US" dirty="0" smtClean="0"/>
              <a:t>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Benefit in the long run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Benefits of SRCL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9818" cy="30056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Become a New Entrepreneur for 4IR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General remuneration from project management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Choose Us?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Bangladesh Govt. Registered Company for Consultancy  (Incorporation, TIN, VAT and Trade License)</a:t>
            </a:r>
          </a:p>
          <a:p>
            <a:r>
              <a:rPr lang="en-US" dirty="0" smtClean="0"/>
              <a:t>National and International Experienced Team members</a:t>
            </a:r>
          </a:p>
          <a:p>
            <a:r>
              <a:rPr lang="en-US" dirty="0" smtClean="0"/>
              <a:t>International Trainer Pool (Australia, Singapore, </a:t>
            </a:r>
            <a:r>
              <a:rPr lang="en-US" dirty="0" err="1" smtClean="0"/>
              <a:t>Srilanka</a:t>
            </a:r>
            <a:r>
              <a:rPr lang="en-US" dirty="0" smtClean="0"/>
              <a:t>, India and Japan)</a:t>
            </a:r>
          </a:p>
          <a:p>
            <a:r>
              <a:rPr lang="en-US" dirty="0" smtClean="0"/>
              <a:t>Improved Online Training Facilities </a:t>
            </a:r>
          </a:p>
          <a:p>
            <a:r>
              <a:rPr lang="en-US" dirty="0" smtClean="0"/>
              <a:t>Different Running Training Projects (</a:t>
            </a:r>
            <a:r>
              <a:rPr lang="en-US" dirty="0" smtClean="0">
                <a:hlinkClick r:id="rId2"/>
              </a:rPr>
              <a:t>www.socheton.com</a:t>
            </a:r>
            <a:r>
              <a:rPr lang="en-US" dirty="0" smtClean="0"/>
              <a:t> )</a:t>
            </a:r>
          </a:p>
          <a:p>
            <a:r>
              <a:rPr lang="en-US" dirty="0" smtClean="0"/>
              <a:t>Relevant with different ministry of Government and other Donor Organization.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Running Projects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9" y="1690688"/>
            <a:ext cx="326350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6298" y="2330416"/>
            <a:ext cx="4351336" cy="3071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92" y="1690688"/>
            <a:ext cx="3358572" cy="43513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Chronology of Industrial Development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Collaboration Point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290101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4496" cy="63497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Basic Technologies for 4 IR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IMPACT : Where and How?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8617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2804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in Apparel Sector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199368"/>
            <a:ext cx="2962275" cy="29813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0" y="4486086"/>
            <a:ext cx="2905125" cy="2258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1165249"/>
            <a:ext cx="2657475" cy="2771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9" y="4180694"/>
            <a:ext cx="301942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15" y="1549803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Our Future Target (Skilled Manpower Preparation)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5985681" cy="1610436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 </a:t>
            </a:r>
            <a:r>
              <a:rPr lang="en-US" dirty="0"/>
              <a:t>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Career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2729553"/>
            <a:ext cx="10495129" cy="38350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Training Program For Mid Level and Senior Management in Apparel Sectors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04" y="4674168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04" y="4674167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674167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Online Trainings for Midlevel Management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Sustainable Research and Consultancy Ltd. (SRCL)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747</Words>
  <Application>Microsoft Office PowerPoint</Application>
  <PresentationFormat>Widescreen</PresentationFormat>
  <Paragraphs>150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Chronology of Industrial Development</vt:lpstr>
      <vt:lpstr>PowerPoint Presentation</vt:lpstr>
      <vt:lpstr>Basic Technologies for 4 IR</vt:lpstr>
      <vt:lpstr>IMPACT : Where and How?</vt:lpstr>
      <vt:lpstr>PowerPoint Presentation</vt:lpstr>
      <vt:lpstr>Requirements in Apparel Sector</vt:lpstr>
      <vt:lpstr>Our Future Target (Skilled Manpower Preparation)</vt:lpstr>
      <vt:lpstr>Training Program For Mid Level and Senior Management in Apparel Sectors</vt:lpstr>
      <vt:lpstr>Advance Level Training </vt:lpstr>
      <vt:lpstr>Advance Level Training for Auto Worker Development</vt:lpstr>
      <vt:lpstr>Progress in Vietnam and Other Countries</vt:lpstr>
      <vt:lpstr>Basic Team Members</vt:lpstr>
      <vt:lpstr>Tentative Funding Sources</vt:lpstr>
      <vt:lpstr>Our Basic Activities</vt:lpstr>
      <vt:lpstr>Benefits of BKMEA</vt:lpstr>
      <vt:lpstr>Benefits of SRCL</vt:lpstr>
      <vt:lpstr>Why Choose Us?</vt:lpstr>
      <vt:lpstr>Some Running Projects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Abu Jubayer</cp:lastModifiedBy>
  <cp:revision>19</cp:revision>
  <dcterms:created xsi:type="dcterms:W3CDTF">2020-09-07T11:33:05Z</dcterms:created>
  <dcterms:modified xsi:type="dcterms:W3CDTF">2020-09-08T13:24:17Z</dcterms:modified>
</cp:coreProperties>
</file>